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9168E-2EA8-4062-9E3D-4AF61D0EE7FA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3A308-6885-42B0-91C6-DA8C5C031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214"/>
            <a:ext cx="9635900" cy="721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user\Desktop\Для Сайта\Сарафаны\573456db4e0e0154a47348b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17515"/>
            <a:ext cx="3500430" cy="484048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00430" y="2795582"/>
            <a:ext cx="62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38582" y="2795582"/>
            <a:ext cx="106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357554" y="1428736"/>
            <a:ext cx="55721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u="sng" dirty="0" smtClean="0">
                <a:solidFill>
                  <a:srgbClr val="007635"/>
                </a:solidFill>
                <a:latin typeface="Constantia" pitchFamily="18" charset="0"/>
              </a:rPr>
              <a:t>Игровая образовательная ситуация </a:t>
            </a:r>
          </a:p>
          <a:p>
            <a:r>
              <a:rPr lang="ru-RU" sz="4400" b="1" i="1" u="sng" dirty="0" smtClean="0">
                <a:solidFill>
                  <a:srgbClr val="007635"/>
                </a:solidFill>
                <a:latin typeface="Constantia" pitchFamily="18" charset="0"/>
              </a:rPr>
              <a:t>по </a:t>
            </a:r>
            <a:r>
              <a:rPr lang="ru-RU" sz="4400" b="1" i="1" u="sng" dirty="0" err="1" smtClean="0">
                <a:solidFill>
                  <a:srgbClr val="007635"/>
                </a:solidFill>
                <a:latin typeface="Constantia" pitchFamily="18" charset="0"/>
              </a:rPr>
              <a:t>сенсорике</a:t>
            </a:r>
            <a:r>
              <a:rPr lang="ru-RU" sz="4400" b="1" i="1" u="sng" dirty="0" smtClean="0">
                <a:solidFill>
                  <a:srgbClr val="007635"/>
                </a:solidFill>
                <a:latin typeface="Constantia" pitchFamily="18" charset="0"/>
              </a:rPr>
              <a:t> </a:t>
            </a:r>
          </a:p>
          <a:p>
            <a:r>
              <a:rPr lang="ru-RU" sz="4400" b="1" i="1" u="sng" dirty="0" smtClean="0">
                <a:solidFill>
                  <a:srgbClr val="007635"/>
                </a:solidFill>
                <a:latin typeface="Constantia" pitchFamily="18" charset="0"/>
              </a:rPr>
              <a:t>«В гости к Маше» </a:t>
            </a:r>
          </a:p>
          <a:p>
            <a:r>
              <a:rPr lang="ru-RU" sz="4400" b="1" i="1" dirty="0" smtClean="0">
                <a:solidFill>
                  <a:srgbClr val="007635"/>
                </a:solidFill>
                <a:latin typeface="Constantia" pitchFamily="18" charset="0"/>
              </a:rPr>
              <a:t>2 младшая группа</a:t>
            </a:r>
            <a:endParaRPr lang="ru-RU" sz="4400" b="1" i="1" u="sng" dirty="0">
              <a:solidFill>
                <a:srgbClr val="007635"/>
              </a:solidFill>
              <a:latin typeface="Constant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14290"/>
            <a:ext cx="9572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автономное дошкольное образовательное  учреждение муниципального образования "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Светловский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городской округ"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детский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 № 2 "Светлячок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3846" y="5786454"/>
            <a:ext cx="5250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latin typeface="Times New Roman"/>
              </a:rPr>
              <a:t>Автор: воспитатель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err="1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latin typeface="Times New Roman"/>
              </a:rPr>
              <a:t>Карнецкая</a:t>
            </a:r>
            <a:r>
              <a:rPr lang="ru-RU" sz="2400" b="1" u="sng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latin typeface="Times New Roman"/>
              </a:rPr>
              <a:t> Татьяна Ивановна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Выводы: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5" name="Содержимое 4" descr="573456db4e0e0154a47348b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715140" y="3375043"/>
            <a:ext cx="2418923" cy="3482981"/>
          </a:xfrm>
        </p:spPr>
      </p:pic>
      <p:sp>
        <p:nvSpPr>
          <p:cNvPr id="6" name="TextBox 5"/>
          <p:cNvSpPr txBox="1"/>
          <p:nvPr/>
        </p:nvSpPr>
        <p:spPr>
          <a:xfrm>
            <a:off x="714348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00108"/>
            <a:ext cx="89297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Constantia"/>
              </a:rPr>
              <a:t>Интерес  детей к образовательной деятельности  был привлечён с помощью  сюрпризного  момента – </a:t>
            </a:r>
            <a:r>
              <a:rPr lang="ru-RU" sz="3200" b="1" dirty="0" smtClean="0">
                <a:solidFill>
                  <a:srgbClr val="002060"/>
                </a:solidFill>
                <a:latin typeface="Constantia"/>
              </a:rPr>
              <a:t>письма  от Маши </a:t>
            </a:r>
            <a:endParaRPr lang="ru-RU" sz="3200" b="1" dirty="0" smtClean="0">
              <a:solidFill>
                <a:srgbClr val="002060"/>
              </a:solidFill>
              <a:latin typeface="Constantia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Constantia"/>
              </a:rPr>
              <a:t>Выполнены все поставленные задачи.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Constantia"/>
              </a:rPr>
              <a:t>Статические задания чередовались с      динамическими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Constantia"/>
              </a:rPr>
              <a:t> На занятии </a:t>
            </a:r>
            <a:r>
              <a:rPr lang="ru-RU" sz="3200" b="1" dirty="0" smtClean="0">
                <a:solidFill>
                  <a:srgbClr val="002060"/>
                </a:solidFill>
                <a:latin typeface="Constantia"/>
              </a:rPr>
              <a:t> использовала наборы </a:t>
            </a:r>
            <a:r>
              <a:rPr lang="ru-RU" sz="3200" b="1" dirty="0" err="1" smtClean="0">
                <a:solidFill>
                  <a:srgbClr val="002060"/>
                </a:solidFill>
                <a:latin typeface="Constantia"/>
              </a:rPr>
              <a:t>Фребеля</a:t>
            </a:r>
            <a:endParaRPr lang="ru-RU" sz="3200" b="1" dirty="0" smtClean="0">
              <a:solidFill>
                <a:srgbClr val="002060"/>
              </a:solidFill>
              <a:latin typeface="Constantia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Constantia"/>
              </a:rPr>
              <a:t>Активизировался словарный запас, развивалась речь детей. </a:t>
            </a:r>
            <a:endParaRPr lang="ru-RU" sz="3200" b="1" dirty="0">
              <a:solidFill>
                <a:srgbClr val="002060"/>
              </a:solidFill>
              <a:latin typeface="Constant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28669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Программное содержание: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785794"/>
            <a:ext cx="8929719" cy="64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1. умение различать предметы по цвету, форме и величине; побуждать детей называть цвета </a:t>
            </a:r>
            <a:r>
              <a:rPr lang="ru-RU" sz="2400" i="1" dirty="0" smtClean="0">
                <a:solidFill>
                  <a:srgbClr val="002060"/>
                </a:solidFill>
              </a:rPr>
              <a:t>(красный, синий, желтый, зеленый)</a:t>
            </a:r>
            <a:r>
              <a:rPr lang="ru-RU" sz="2400" dirty="0" smtClean="0">
                <a:solidFill>
                  <a:srgbClr val="002060"/>
                </a:solidFill>
              </a:rPr>
              <a:t>; формы (</a:t>
            </a:r>
            <a:r>
              <a:rPr lang="ru-RU" sz="2400" i="1" dirty="0" smtClean="0">
                <a:solidFill>
                  <a:srgbClr val="002060"/>
                </a:solidFill>
              </a:rPr>
              <a:t>круг, квадрат, треугольник</a:t>
            </a:r>
            <a:r>
              <a:rPr lang="ru-RU" sz="24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2. закреплять представление квадрата и круга, треугольника, способствовать развитию различных видов работ детей, в ходе образовательной деятельности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3. развивать мелкую моторику рук, </a:t>
            </a:r>
            <a:r>
              <a:rPr lang="ru-RU" sz="2400" dirty="0" err="1" smtClean="0">
                <a:solidFill>
                  <a:srgbClr val="002060"/>
                </a:solidFill>
              </a:rPr>
              <a:t>тактильность</a:t>
            </a:r>
            <a:r>
              <a:rPr lang="ru-RU" sz="2400" dirty="0" smtClean="0">
                <a:solidFill>
                  <a:srgbClr val="002060"/>
                </a:solidFill>
              </a:rPr>
              <a:t>, воображение;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4.  активизировать в речи детей слова: </a:t>
            </a:r>
            <a:r>
              <a:rPr lang="ru-RU" sz="2400" i="1" dirty="0" smtClean="0">
                <a:solidFill>
                  <a:srgbClr val="002060"/>
                </a:solidFill>
              </a:rPr>
              <a:t>мячик, мягкий, сапожки, сарафан,</a:t>
            </a:r>
            <a:r>
              <a:rPr lang="ru-RU" sz="2400" dirty="0" smtClean="0">
                <a:solidFill>
                  <a:srgbClr val="002060"/>
                </a:solidFill>
              </a:rPr>
              <a:t> побуждать проговорить  слова пальчиковой  гимнастики и игру с мячиками;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5.развитие творческих </a:t>
            </a:r>
            <a:r>
              <a:rPr lang="ru-RU" sz="2400" dirty="0" smtClean="0">
                <a:solidFill>
                  <a:srgbClr val="002060"/>
                </a:solidFill>
              </a:rPr>
              <a:t>способностей - составление </a:t>
            </a:r>
            <a:r>
              <a:rPr lang="ru-RU" sz="2400" dirty="0" smtClean="0">
                <a:solidFill>
                  <a:srgbClr val="002060"/>
                </a:solidFill>
              </a:rPr>
              <a:t>узоров по образцу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6. воспитывать интерес к познанию окружающего мира; воспитывать дружеское взаимоотношения; желание помочь;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7.создавать благоприятные условия для эмоционально-положительного восприятия </a:t>
            </a:r>
            <a:r>
              <a:rPr lang="ru-RU" sz="2400" dirty="0" smtClean="0">
                <a:solidFill>
                  <a:srgbClr val="002060"/>
                </a:solidFill>
              </a:rPr>
              <a:t>материала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290"/>
            <a:ext cx="4094560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286124"/>
            <a:ext cx="4355642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929190" y="1214422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Приветствие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3571876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ребятам в детский сад приходит видеописьмо от Маши с просьбой о помощи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884" y="714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76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355642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00438"/>
            <a:ext cx="4416955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4282" y="3929066"/>
            <a:ext cx="44291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игра с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текстильных мячиков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Фребеля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57752" y="285729"/>
            <a:ext cx="4286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Постановка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проблемы:все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вместе решаем как нам попасть в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сказку,на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каком транспорте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76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4667918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3547148"/>
            <a:ext cx="5286380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143504" y="785794"/>
            <a:ext cx="3286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Делаем воздушный шар и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оказывамся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лесу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571877"/>
            <a:ext cx="43576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Появляется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Маша,просит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зашить ее сапожки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(поставить заплатки из геометрических форм)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76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5327906" cy="299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500438"/>
            <a:ext cx="5327906" cy="299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7158" y="3429000"/>
            <a:ext cx="3286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находят нужные заплатки по цвету и по форме и ставит на сапожки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1142984"/>
            <a:ext cx="3357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Проводится игра »Подбери заплатку»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76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070175" cy="29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3286124"/>
            <a:ext cx="5968279" cy="335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43438" y="642919"/>
            <a:ext cx="40719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Маша радуется результатам и просит еще украсить ее сарафаны узорами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</a:rPr>
              <a:t>Игровая </a:t>
            </a:r>
          </a:p>
          <a:p>
            <a:pPr algn="ctr"/>
            <a:r>
              <a:rPr lang="ru-RU" b="1" dirty="0" smtClean="0">
                <a:latin typeface="Calibri" pitchFamily="34" charset="0"/>
              </a:rPr>
              <a:t>мотивация.</a:t>
            </a:r>
          </a:p>
          <a:p>
            <a:pPr algn="ctr"/>
            <a:r>
              <a:rPr lang="ru-RU" b="1" dirty="0" smtClean="0">
                <a:latin typeface="Calibri" pitchFamily="34" charset="0"/>
              </a:rPr>
              <a:t> Постановка </a:t>
            </a:r>
          </a:p>
          <a:p>
            <a:pPr algn="ctr"/>
            <a:r>
              <a:rPr lang="ru-RU" b="1" dirty="0" smtClean="0">
                <a:latin typeface="Calibri" pitchFamily="34" charset="0"/>
              </a:rPr>
              <a:t>Проблемы.</a:t>
            </a:r>
            <a:endParaRPr lang="ru-RU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76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143116"/>
            <a:ext cx="478631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" y="5429264"/>
            <a:ext cx="9644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приступают к выполнению задания (используется набор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Фребеля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 8,9)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71414"/>
            <a:ext cx="4786346" cy="330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76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655167" cy="31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357562"/>
            <a:ext cx="3843953" cy="33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628" y="857232"/>
            <a:ext cx="3571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украшают сарафаны по своему представлению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9" y="4143380"/>
            <a:ext cx="3929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Маша благодарит детей за помощь и прощается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211</Words>
  <Application>Microsoft Office PowerPoint</Application>
  <PresentationFormat>Экран (4:3)</PresentationFormat>
  <Paragraphs>38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Программное содержание: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Выводы: 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20</cp:revision>
  <dcterms:created xsi:type="dcterms:W3CDTF">2019-05-15T08:22:36Z</dcterms:created>
  <dcterms:modified xsi:type="dcterms:W3CDTF">2019-06-05T17:51:39Z</dcterms:modified>
</cp:coreProperties>
</file>